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7531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576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51999" y="846295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05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Empowering Women in STEM: Breaking Barriers and Building Bridges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712883" y="4145577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6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Women's involvement in STEM is essential for society's continued progress. However, gender bias and other challenges have slowed progress. Through mentorship, we can help women shatter these obstacles.</a:t>
            </a:r>
            <a:endParaRPr lang="en-US" sz="2600" dirty="0"/>
          </a:p>
        </p:txBody>
      </p:sp>
      <p:sp>
        <p:nvSpPr>
          <p:cNvPr id="6" name="Shape 3"/>
          <p:cNvSpPr/>
          <p:nvPr/>
        </p:nvSpPr>
        <p:spPr>
          <a:xfrm>
            <a:off x="833199" y="60114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0" y="7042484"/>
            <a:ext cx="4973053" cy="15795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TEAM MEMBERS: GURMEHAR SINGH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                                         PARMINDER SINGH 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                                          PRIYANSHI BANGIA</a:t>
            </a:r>
          </a:p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07F593-00C4-2D84-8E34-E5C577F3F77C}"/>
              </a:ext>
            </a:extLst>
          </p:cNvPr>
          <p:cNvSpPr txBox="1"/>
          <p:nvPr/>
        </p:nvSpPr>
        <p:spPr>
          <a:xfrm>
            <a:off x="1588168" y="6020391"/>
            <a:ext cx="572703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TEAM NAME : BACK-END BATTALION </a:t>
            </a:r>
            <a:endParaRPr lang="en-US" sz="28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348389" y="1634252"/>
            <a:ext cx="765881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Why Empower Women in STEM?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772966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9596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More Diversity</a:t>
            </a:r>
            <a:endParaRPr lang="en-US" sz="2700" dirty="0"/>
          </a:p>
        </p:txBody>
      </p:sp>
      <p:sp>
        <p:nvSpPr>
          <p:cNvPr id="7" name="Text 3"/>
          <p:cNvSpPr/>
          <p:nvPr/>
        </p:nvSpPr>
        <p:spPr>
          <a:xfrm>
            <a:off x="2075638" y="5529024"/>
            <a:ext cx="352833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Empowering women in STEM creates a more diverse and inclusive workforce.</a:t>
            </a:r>
            <a:endParaRPr lang="en-US" sz="27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772966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9596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Role Models</a:t>
            </a:r>
            <a:endParaRPr lang="en-US" sz="2700" dirty="0"/>
          </a:p>
        </p:txBody>
      </p:sp>
      <p:sp>
        <p:nvSpPr>
          <p:cNvPr id="10" name="Text 5"/>
          <p:cNvSpPr/>
          <p:nvPr/>
        </p:nvSpPr>
        <p:spPr>
          <a:xfrm>
            <a:off x="5498092" y="5529024"/>
            <a:ext cx="36947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Girls need to see women in STEM fields and be inspired to follow in their footsteps.</a:t>
            </a:r>
            <a:endParaRPr lang="en-US" sz="27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772966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95978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Innovation</a:t>
            </a:r>
            <a:endParaRPr lang="en-US" sz="2700" dirty="0"/>
          </a:p>
        </p:txBody>
      </p:sp>
      <p:sp>
        <p:nvSpPr>
          <p:cNvPr id="13" name="Text 7"/>
          <p:cNvSpPr/>
          <p:nvPr/>
        </p:nvSpPr>
        <p:spPr>
          <a:xfrm>
            <a:off x="9192816" y="5529143"/>
            <a:ext cx="36947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Research shows that gender diversity leads to increased innovation and creativity in STEM.</a:t>
            </a:r>
            <a:endParaRPr lang="en-US" sz="2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348389" y="1682234"/>
            <a:ext cx="870882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Challenges Women Face in STEM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820948"/>
            <a:ext cx="4855726" cy="1752124"/>
          </a:xfrm>
          <a:prstGeom prst="roundRect">
            <a:avLst>
              <a:gd name="adj" fmla="val 5707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584371" y="30569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Gender Bias</a:t>
            </a: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2348389" y="3420928"/>
            <a:ext cx="46498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6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 are not always given equal opportunities due to bias in hiring, promotion, and salary.</a:t>
            </a:r>
            <a:endParaRPr lang="en-US" sz="2600" dirty="0"/>
          </a:p>
        </p:txBody>
      </p:sp>
      <p:sp>
        <p:nvSpPr>
          <p:cNvPr id="8" name="Shape 5"/>
          <p:cNvSpPr/>
          <p:nvPr/>
        </p:nvSpPr>
        <p:spPr>
          <a:xfrm>
            <a:off x="7426285" y="2820948"/>
            <a:ext cx="4855726" cy="1752124"/>
          </a:xfrm>
          <a:prstGeom prst="roundRect">
            <a:avLst>
              <a:gd name="adj" fmla="val 5707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662267" y="30569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6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Lack of Support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7544276" y="3420928"/>
            <a:ext cx="461974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It's often difficult for women in STEM to find strong support systems and mentors.</a:t>
            </a:r>
            <a:endParaRPr lang="en-US" sz="2700" dirty="0"/>
          </a:p>
        </p:txBody>
      </p:sp>
      <p:sp>
        <p:nvSpPr>
          <p:cNvPr id="11" name="Shape 8"/>
          <p:cNvSpPr/>
          <p:nvPr/>
        </p:nvSpPr>
        <p:spPr>
          <a:xfrm>
            <a:off x="2348389" y="4795242"/>
            <a:ext cx="4855726" cy="1752124"/>
          </a:xfrm>
          <a:prstGeom prst="roundRect">
            <a:avLst>
              <a:gd name="adj" fmla="val 5707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2451348" y="48934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Work-Life Balance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2334577" y="5260437"/>
            <a:ext cx="485572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Many women struggle to balance their careers in STEM with their personal and family lives.</a:t>
            </a:r>
            <a:endParaRPr lang="en-US" sz="270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4855726" cy="1752124"/>
          </a:xfrm>
          <a:prstGeom prst="roundRect">
            <a:avLst>
              <a:gd name="adj" fmla="val 5707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662267" y="5031224"/>
            <a:ext cx="22677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6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Imposter Syndrome</a:t>
            </a:r>
            <a:endParaRPr lang="en-US" sz="2600" dirty="0"/>
          </a:p>
        </p:txBody>
      </p:sp>
      <p:sp>
        <p:nvSpPr>
          <p:cNvPr id="16" name="Text 13"/>
          <p:cNvSpPr/>
          <p:nvPr/>
        </p:nvSpPr>
        <p:spPr>
          <a:xfrm>
            <a:off x="7412473" y="5444464"/>
            <a:ext cx="461974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Women may feel like they don't belong in STEM and question their abilities.</a:t>
            </a:r>
            <a:endParaRPr lang="en-US" sz="2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348389" y="1505545"/>
            <a:ext cx="784776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Mentorship: An Effective Solution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2644259"/>
            <a:ext cx="44410" cy="4079677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565053" y="3045559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7065109" y="281785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223105" y="2859524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28664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Empowerment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8537137" y="3435787"/>
            <a:ext cx="416820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Mentorship can provide women with the knowledge, skills, and confidence to succeed in STEM.</a:t>
            </a:r>
            <a:endParaRPr lang="en-US" sz="2700" dirty="0"/>
          </a:p>
        </p:txBody>
      </p:sp>
      <p:sp>
        <p:nvSpPr>
          <p:cNvPr id="11" name="Shape 8"/>
          <p:cNvSpPr/>
          <p:nvPr/>
        </p:nvSpPr>
        <p:spPr>
          <a:xfrm>
            <a:off x="6287512" y="4156412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7065109" y="392870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7223105" y="3970377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1079" y="397728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Networking</a:t>
            </a: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2229853" y="4546640"/>
            <a:ext cx="386317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Mentorship creates important networking opportunities for women in STEM.</a:t>
            </a:r>
            <a:endParaRPr lang="en-US" sz="2700" dirty="0"/>
          </a:p>
        </p:txBody>
      </p:sp>
      <p:sp>
        <p:nvSpPr>
          <p:cNvPr id="16" name="Shape 13"/>
          <p:cNvSpPr/>
          <p:nvPr/>
        </p:nvSpPr>
        <p:spPr>
          <a:xfrm>
            <a:off x="7565053" y="5347633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7065109" y="511992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223105" y="5161598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51685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Retention</a:t>
            </a:r>
            <a:endParaRPr lang="en-US" sz="2700" dirty="0"/>
          </a:p>
        </p:txBody>
      </p:sp>
      <p:sp>
        <p:nvSpPr>
          <p:cNvPr id="20" name="Text 17"/>
          <p:cNvSpPr/>
          <p:nvPr/>
        </p:nvSpPr>
        <p:spPr>
          <a:xfrm>
            <a:off x="8537138" y="5737860"/>
            <a:ext cx="374475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Mentorship can increase retention rates of women in STEM fields.</a:t>
            </a:r>
            <a:endParaRPr lang="en-US" sz="2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348389" y="834190"/>
            <a:ext cx="9238298" cy="10662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Creating a Mentorship Network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2068" y="2760185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83794" y="4959786"/>
            <a:ext cx="2945506" cy="3470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36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Diverse Participants</a:t>
            </a:r>
            <a:endParaRPr lang="en-US" sz="3600" dirty="0"/>
          </a:p>
        </p:txBody>
      </p:sp>
      <p:sp>
        <p:nvSpPr>
          <p:cNvPr id="7" name="Text 3"/>
          <p:cNvSpPr/>
          <p:nvPr/>
        </p:nvSpPr>
        <p:spPr>
          <a:xfrm>
            <a:off x="1385827" y="5529023"/>
            <a:ext cx="42181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Successful mentorship networks are inclusive and composed of diverse participants.</a:t>
            </a:r>
            <a:endParaRPr lang="en-US" sz="28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772966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959786"/>
            <a:ext cx="2747756" cy="3470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36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Structured</a:t>
            </a: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</a:t>
            </a:r>
            <a:r>
              <a:rPr lang="en-US" sz="36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Programs</a:t>
            </a:r>
            <a:endParaRPr lang="en-US" sz="3600" dirty="0"/>
          </a:p>
        </p:txBody>
      </p:sp>
      <p:sp>
        <p:nvSpPr>
          <p:cNvPr id="10" name="Text 5"/>
          <p:cNvSpPr/>
          <p:nvPr/>
        </p:nvSpPr>
        <p:spPr>
          <a:xfrm>
            <a:off x="5604214" y="5529022"/>
            <a:ext cx="34222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Effective mentorship programs provide structure, guidelines, and goals.</a:t>
            </a:r>
            <a:endParaRPr lang="en-US" sz="28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772966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959787"/>
            <a:ext cx="239387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36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Experienced</a:t>
            </a:r>
            <a:r>
              <a:rPr lang="en-US" sz="2187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</a:t>
            </a:r>
            <a:r>
              <a:rPr lang="en-US" sz="36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Leaders</a:t>
            </a:r>
            <a:endParaRPr lang="en-US" sz="3600" dirty="0"/>
          </a:p>
        </p:txBody>
      </p:sp>
      <p:sp>
        <p:nvSpPr>
          <p:cNvPr id="13" name="Text 7"/>
          <p:cNvSpPr/>
          <p:nvPr/>
        </p:nvSpPr>
        <p:spPr>
          <a:xfrm>
            <a:off x="9192816" y="5529143"/>
            <a:ext cx="405175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Experienced leaders are critical in building and running effective mentorship programs.</a:t>
            </a:r>
            <a:endParaRPr lang="en-US"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348389" y="179320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Examples of Successful Mentorship Programs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67128" y="3626286"/>
            <a:ext cx="3163014" cy="2810113"/>
          </a:xfrm>
          <a:prstGeom prst="roundRect">
            <a:avLst>
              <a:gd name="adj" fmla="val 3558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584371" y="386226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Girls Who Code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2316168" y="4330972"/>
            <a:ext cx="3621167" cy="16477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nonprofit that provides young girls with coding education and mentorship opportunities.</a:t>
            </a:r>
            <a:endParaRPr lang="en-US" sz="2700" dirty="0"/>
          </a:p>
        </p:txBody>
      </p:sp>
      <p:sp>
        <p:nvSpPr>
          <p:cNvPr id="8" name="Shape 5"/>
          <p:cNvSpPr/>
          <p:nvPr/>
        </p:nvSpPr>
        <p:spPr>
          <a:xfrm>
            <a:off x="5733574" y="3626287"/>
            <a:ext cx="3163014" cy="2810113"/>
          </a:xfrm>
          <a:prstGeom prst="roundRect">
            <a:avLst>
              <a:gd name="adj" fmla="val 3558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686876" y="3610242"/>
            <a:ext cx="372288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Women in Technology </a:t>
            </a:r>
            <a:r>
              <a:rPr lang="en-US" sz="28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International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681909" y="4490016"/>
            <a:ext cx="340729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network that empowers women in technology through training, networking, and mentoring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3626287"/>
            <a:ext cx="3163014" cy="2810113"/>
          </a:xfrm>
          <a:prstGeom prst="roundRect">
            <a:avLst>
              <a:gd name="adj" fmla="val 3558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9089203" y="3702942"/>
            <a:ext cx="317406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Athena SWAN Charter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9097501" y="4473970"/>
            <a:ext cx="347894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UK-based initiative that recognizes and supports institutions that promote gender equality in STEM.</a:t>
            </a:r>
            <a:endParaRPr lang="en-US" sz="2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348389" y="145649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Success Stories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595205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7819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Dr. Tiye Landers</a:t>
            </a:r>
            <a:endParaRPr lang="en-US" sz="2700" dirty="0"/>
          </a:p>
        </p:txBody>
      </p:sp>
      <p:sp>
        <p:nvSpPr>
          <p:cNvPr id="7" name="Text 3"/>
          <p:cNvSpPr/>
          <p:nvPr/>
        </p:nvSpPr>
        <p:spPr>
          <a:xfrm>
            <a:off x="2139806" y="5351263"/>
            <a:ext cx="346416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Thanks to mentorship, Dr. Landers is now an accomplished engineer and leader.</a:t>
            </a:r>
            <a:endParaRPr lang="en-US" sz="27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595205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7819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Jessica Lee</a:t>
            </a:r>
            <a:endParaRPr lang="en-US" sz="2700" dirty="0"/>
          </a:p>
        </p:txBody>
      </p:sp>
      <p:sp>
        <p:nvSpPr>
          <p:cNvPr id="10" name="Text 5"/>
          <p:cNvSpPr/>
          <p:nvPr/>
        </p:nvSpPr>
        <p:spPr>
          <a:xfrm>
            <a:off x="5770602" y="5351264"/>
            <a:ext cx="325582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Mentors help Jessica Lee navigate through challenges and shatter the glass ceiling.</a:t>
            </a:r>
            <a:endParaRPr lang="en-US" sz="27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595205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78202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Women in Science</a:t>
            </a:r>
            <a:endParaRPr lang="en-US" sz="2700" dirty="0"/>
          </a:p>
        </p:txBody>
      </p:sp>
      <p:sp>
        <p:nvSpPr>
          <p:cNvPr id="13" name="Text 7"/>
          <p:cNvSpPr/>
          <p:nvPr/>
        </p:nvSpPr>
        <p:spPr>
          <a:xfrm>
            <a:off x="9192816" y="5351383"/>
            <a:ext cx="373712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Women in Science program connects students with women mentors, inspiring them to enter STEM fields.</a:t>
            </a:r>
            <a:endParaRPr lang="en-US" sz="2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348389" y="100715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Future of Women Empowerment in STEM Mentorship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7292935" y="2840236"/>
            <a:ext cx="44410" cy="4382095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565053" y="3241536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7065109" y="301382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223105" y="3055501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8537138" y="3062407"/>
            <a:ext cx="237101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Innovative Programs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8537138" y="3631763"/>
            <a:ext cx="462099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Developing new and innovative mentorship programs that cater to the needs of women in STEM.</a:t>
            </a:r>
            <a:endParaRPr lang="en-US" sz="2700" dirty="0"/>
          </a:p>
        </p:txBody>
      </p:sp>
      <p:sp>
        <p:nvSpPr>
          <p:cNvPr id="11" name="Shape 8"/>
          <p:cNvSpPr/>
          <p:nvPr/>
        </p:nvSpPr>
        <p:spPr>
          <a:xfrm>
            <a:off x="6287512" y="4352389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7065109" y="412468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7223105" y="4166354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3870960" y="4173260"/>
            <a:ext cx="22220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Improved Research</a:t>
            </a: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2348389" y="4742617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Conducting research on the effectiveness of mentorship and gathering data to improve program design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565053" y="5543610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7065109" y="531590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223105" y="5357574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52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536448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700" b="1" kern="0" spc="-44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Expanded Network</a:t>
            </a:r>
            <a:endParaRPr lang="en-US" sz="2700" dirty="0"/>
          </a:p>
        </p:txBody>
      </p:sp>
      <p:sp>
        <p:nvSpPr>
          <p:cNvPr id="20" name="Text 17"/>
          <p:cNvSpPr/>
          <p:nvPr/>
        </p:nvSpPr>
        <p:spPr>
          <a:xfrm>
            <a:off x="8537137" y="5933837"/>
            <a:ext cx="445696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27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Expanding our mentorship network to make a greater impact on empowering women in STEM.</a:t>
            </a:r>
            <a:endParaRPr lang="en-US" sz="2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2348389" y="100715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</a:rPr>
              <a:t>BUISNESS MODEL</a:t>
            </a:r>
            <a:endParaRPr lang="en-US" sz="4374" dirty="0"/>
          </a:p>
        </p:txBody>
      </p:sp>
      <p:sp>
        <p:nvSpPr>
          <p:cNvPr id="9" name="Text 6"/>
          <p:cNvSpPr/>
          <p:nvPr/>
        </p:nvSpPr>
        <p:spPr>
          <a:xfrm>
            <a:off x="8537138" y="3062407"/>
            <a:ext cx="237101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8537138" y="3631763"/>
            <a:ext cx="462099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3870960" y="4173260"/>
            <a:ext cx="22220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2348389" y="4742617"/>
            <a:ext cx="374463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7223105" y="5357574"/>
            <a:ext cx="18395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537138" y="536448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700" dirty="0"/>
          </a:p>
        </p:txBody>
      </p:sp>
      <p:sp>
        <p:nvSpPr>
          <p:cNvPr id="20" name="Text 17"/>
          <p:cNvSpPr/>
          <p:nvPr/>
        </p:nvSpPr>
        <p:spPr>
          <a:xfrm>
            <a:off x="8537137" y="5933837"/>
            <a:ext cx="445696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7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8D46AA-E878-986C-6C00-1C3D272EC3C3}"/>
              </a:ext>
            </a:extLst>
          </p:cNvPr>
          <p:cNvSpPr txBox="1"/>
          <p:nvPr/>
        </p:nvSpPr>
        <p:spPr>
          <a:xfrm>
            <a:off x="433137" y="2662989"/>
            <a:ext cx="135876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This model contains free live demos and  paid courses for all the people who want to learn about stem ( science , engineering , tech, </a:t>
            </a:r>
            <a:r>
              <a:rPr lang="en-US" sz="3200" dirty="0" err="1"/>
              <a:t>maths</a:t>
            </a:r>
            <a:r>
              <a:rPr lang="en-US" sz="3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This model contains 4 demo classes and if the person likes the content they can upgrade the course to 3 months basic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This expenses of this business will contain business advertisement and collab with </a:t>
            </a:r>
            <a:r>
              <a:rPr lang="en-US" sz="3200" dirty="0" err="1"/>
              <a:t>ngos</a:t>
            </a:r>
            <a:r>
              <a:rPr lang="en-US" sz="3200" dirty="0"/>
              <a:t> and more other </a:t>
            </a:r>
            <a:r>
              <a:rPr lang="en-US" sz="3200"/>
              <a:t>things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31125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543</Words>
  <Application>Microsoft Office PowerPoint</Application>
  <PresentationFormat>Custom</PresentationFormat>
  <Paragraphs>77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adonis-web</vt:lpstr>
      <vt:lpstr>Arial</vt:lpstr>
      <vt:lpstr>Calibri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Gurmehar Singh</cp:lastModifiedBy>
  <cp:revision>3</cp:revision>
  <dcterms:created xsi:type="dcterms:W3CDTF">2023-10-14T12:10:20Z</dcterms:created>
  <dcterms:modified xsi:type="dcterms:W3CDTF">2023-10-14T13:01:07Z</dcterms:modified>
</cp:coreProperties>
</file>